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4081"/>
    <a:srgbClr val="DDF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8F5C55-9B89-4284-87BB-AE0510C6458D}" v="134" dt="2023-06-01T07:32:20.9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2" d="100"/>
          <a:sy n="122" d="100"/>
        </p:scale>
        <p:origin x="5004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5907A8C-5BBB-3D75-C495-3088D6A59D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D93CAC-DE11-721F-A91E-8992D236A0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1FEA1-85AA-4388-9F0A-563697DDC73F}" type="datetimeFigureOut">
              <a:rPr lang="en-SI" smtClean="0"/>
              <a:t>19/08/2024</a:t>
            </a:fld>
            <a:endParaRPr lang="en-S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B1FF4-AF88-3240-B09B-0B446B32E94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5A6E20-B6B2-88A2-2EF1-DE03DB320D9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BC387-8FA8-411F-917D-473F7C693C3A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9791744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8AE3C-8E9A-45F3-93D9-E66523ADE41A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427479-69AC-4541-8F52-0413D621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51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A618C45-AA54-E7E9-D919-118F739A4E82}"/>
              </a:ext>
            </a:extLst>
          </p:cNvPr>
          <p:cNvSpPr/>
          <p:nvPr userDrawn="1"/>
        </p:nvSpPr>
        <p:spPr>
          <a:xfrm>
            <a:off x="0" y="23813"/>
            <a:ext cx="12192000" cy="1316383"/>
          </a:xfrm>
          <a:prstGeom prst="rect">
            <a:avLst/>
          </a:prstGeom>
          <a:solidFill>
            <a:srgbClr val="DD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9FB493-FAD0-9570-C2D0-DF873A3D4C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F8DC25-CB1C-C210-9EC9-25FFDA5FCC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084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24014-7E07-49A8-D446-36B57C841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59F9-DA44-456A-9312-AC5D3DDF4705}" type="datetime1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FDB63-77E4-D688-0F7B-7B14DF9A6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3F3E3FE-5491-338B-F0BE-D70377A4BD6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7" r="-382"/>
          <a:stretch/>
        </p:blipFill>
        <p:spPr bwMode="auto">
          <a:xfrm>
            <a:off x="3131389" y="90610"/>
            <a:ext cx="5917719" cy="124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692C6A0-9C84-30AB-7650-82535EB39EE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874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605D0-DA6D-4FB9-E256-1C8D5C822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39CF4F-6AFB-55F0-04D1-0005FC6BCA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ACAEB-9F9D-C103-8A5B-4532A82C3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CDCB-4C3A-4368-86BD-545C4ECB0A32}" type="datetime1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94A25-2A05-DE15-0484-B159257CE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C2A8D-6FF6-2E30-2FBA-44DCA1443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1290-7011-4AC5-BF04-5846DCB4A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7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C6127B-34F9-2E4C-43E3-69AA209E2E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435C5D-360B-C795-C5AF-4720AD9BC1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02DED-B48D-0088-7D2E-8E3C2CC1F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5905-68B4-45E3-957C-792383DB06D9}" type="datetime1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40F8-BD0F-D757-EA0A-41D70367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A8D38-3051-1A03-EF3C-E416079B9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1290-7011-4AC5-BF04-5846DCB4A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8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C84A4-4561-86BF-426F-C04F8772D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79" y="153065"/>
            <a:ext cx="8406295" cy="351181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C1C77-0A8E-3B07-F575-ACE87388D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433" y="755374"/>
            <a:ext cx="11711609" cy="550406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92355-464F-6376-5ED3-6AE5A937B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E60B-B445-47DA-98B5-FF3B17E74478}" type="datetime1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16E53-0E78-C8B9-050B-FF0D50E8E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DED29-495D-D80E-D5BD-6C084E8F1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3512" y="6453118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AB7753E-9B77-4A20-B53F-8F38C472168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DFD1B8E-3E15-9DFF-BA68-ACC6CEE387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" r="332"/>
          <a:stretch/>
        </p:blipFill>
        <p:spPr bwMode="auto">
          <a:xfrm>
            <a:off x="9068904" y="39757"/>
            <a:ext cx="3052417" cy="57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19932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F3742-C1CE-14F1-8B4C-4F9761299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B1BFF-2D68-A680-729E-D7A09475E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3EF37-1088-EEBA-F35C-93BBD4620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4F93-4545-4151-9F93-1834D893C2E8}" type="datetime1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82C01-C596-29DC-43B3-46989CC5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5AFB7-BD85-60D9-4359-41ABB611E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1290-7011-4AC5-BF04-5846DCB4A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5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F4006-2E65-073D-B0A8-BA1BEFF50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FA7CF-CBB3-8B64-DC64-778474DD4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8CA99D-BE3C-8922-80D8-6F5E59E9D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0922B1-CA23-2521-7753-6875D81DC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B0F3-D2AB-405C-82FB-745A96B42889}" type="datetime1">
              <a:rPr lang="en-US" smtClean="0"/>
              <a:t>8/19/2024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B0A514-275A-30D0-7D56-B3928EB66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B0A2D-531A-2FCC-FC49-2CC4A0A90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1290-7011-4AC5-BF04-5846DCB4A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9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6B3BD-A63B-3CF0-BB27-2F3BB3431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B17DE9-0F7F-C6C9-703C-0993262FB1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CD4E13-D1E9-926C-1D36-FE543458F3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33C29D-F722-77F9-B424-0BC4377971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285FD0-7ACE-3747-2611-91BAD041C6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488AAB-25C1-FF22-544B-80695A60E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F6C9-64AB-4E14-A558-A5055CAE8496}" type="datetime1">
              <a:rPr lang="en-US" smtClean="0"/>
              <a:t>8/19/2024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ECC992-63F6-419B-4B4D-F484CDF42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EA468C-F656-1ED0-BF36-D6B861F2A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1290-7011-4AC5-BF04-5846DCB4A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89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5E57D-7984-B9C8-EFC3-86468D7B9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95550B-A742-4548-AA77-D70E2BB05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2784-B49B-4C79-9BC8-5ED7D98B305D}" type="datetime1">
              <a:rPr lang="en-US" smtClean="0"/>
              <a:t>8/19/2024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13DBBE-4DBA-8C70-C612-FEDD1ADE4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EE90FE-2E28-3B48-9420-CE7CDD495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1290-7011-4AC5-BF04-5846DCB4A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1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57883F-AD6E-3299-68EF-C93858118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44A67-4644-420E-8493-7CC84E966C7B}" type="datetime1">
              <a:rPr lang="en-US" smtClean="0"/>
              <a:t>8/19/2024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7AA2A6-938A-E16E-0825-6A89E38E2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51C9C0-5966-053A-BE0C-D69F22362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1290-7011-4AC5-BF04-5846DCB4A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2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4DE97-D1B9-9621-9CC4-09C05AE5E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1DDE3-01E2-4090-75F2-3620BFA47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54E76-643F-CF23-204C-A628932701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BA3020-D269-CFE1-2F52-FEBD36821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BF19-316A-4513-B186-3AC7161ABA6B}" type="datetime1">
              <a:rPr lang="en-US" smtClean="0"/>
              <a:t>8/19/2024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3061B0-4CDA-B91A-90A2-419BC80A6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11BDC9-C375-57D9-B272-E90E6E77B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1290-7011-4AC5-BF04-5846DCB4A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71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B91B-C2E1-40AA-FE78-3A249C907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BE4457-3395-6F20-4937-3EEB5D171C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88D775-EFFF-4B5A-3740-11723E16A4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102B6E-8795-0110-2296-2E486F331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AAED6-C75F-4EEC-9855-6A71256E0E32}" type="datetime1">
              <a:rPr lang="en-US" smtClean="0"/>
              <a:t>8/19/2024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20A7A6-0366-95C9-982E-33FE01357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136C3-6AA2-0942-6BFB-943663F70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1290-7011-4AC5-BF04-5846DCB4A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984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92E984-8B48-1946-A8E6-AC41B7EDD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C644F1-A8F5-5D7D-D6D2-B95A8F2ABE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ED827-F691-F764-03FB-93FB38205D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36E4E-5518-49E4-BCC4-361FE5E6EE89}" type="datetime1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FF43E-726E-1B9C-806A-BA12EE890F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649EC-A380-14D3-0553-A7FEACDD8E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21290-7011-4AC5-BF04-5846DCB4A8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EA2812-FFF4-ACF7-3E06-A9C2D174F374}"/>
              </a:ext>
            </a:extLst>
          </p:cNvPr>
          <p:cNvSpPr/>
          <p:nvPr userDrawn="1"/>
        </p:nvSpPr>
        <p:spPr>
          <a:xfrm>
            <a:off x="0" y="0"/>
            <a:ext cx="12192000" cy="636104"/>
          </a:xfrm>
          <a:prstGeom prst="rect">
            <a:avLst/>
          </a:prstGeom>
          <a:solidFill>
            <a:srgbClr val="DD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108C7762-D45C-CCB8-17FD-43BAC97A810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-1" y="6488387"/>
            <a:ext cx="12156661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33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E8BAE-C8A5-415B-E952-2D6C50C259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C5152D-282A-7784-3197-8B65390850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Author(s):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37EEB7-C26A-C99C-FB15-2973C23FF88F}"/>
              </a:ext>
            </a:extLst>
          </p:cNvPr>
          <p:cNvSpPr txBox="1"/>
          <p:nvPr/>
        </p:nvSpPr>
        <p:spPr>
          <a:xfrm>
            <a:off x="4631502" y="5914125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Ljubljana, June 26</a:t>
            </a:r>
            <a:r>
              <a:rPr lang="en-US" baseline="30000"/>
              <a:t>th</a:t>
            </a:r>
            <a:r>
              <a:rPr lang="en-US"/>
              <a:t> and 27</a:t>
            </a:r>
            <a:r>
              <a:rPr lang="en-US" baseline="30000"/>
              <a:t>th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6447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5F3B5-38CD-E6B0-C777-D5FE9A337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Presentation instructions (replace with your content)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F85BF-73DD-572A-F2FC-F352D2BB5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Each presentation is limited to </a:t>
            </a:r>
            <a:r>
              <a:rPr lang="en-US" b="1" dirty="0"/>
              <a:t>15 minutes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Please make your presentation a few minutes shorter, to allow some time for discussion.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724A86-CCF6-014E-B872-357CEA3AA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3E-9B77-4A20-B53F-8F38C472168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89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0f62f47-2aa0-44ee-81ad-e0fbfd0370c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8FA72190DA3E47A98C79953924F41E" ma:contentTypeVersion="12" ma:contentTypeDescription="Create a new document." ma:contentTypeScope="" ma:versionID="7c96fb2aeb2b69ecde1d838746b1f08a">
  <xsd:schema xmlns:xsd="http://www.w3.org/2001/XMLSchema" xmlns:xs="http://www.w3.org/2001/XMLSchema" xmlns:p="http://schemas.microsoft.com/office/2006/metadata/properties" xmlns:ns3="5e035109-acd6-489a-abec-6ba7f9d6f9f7" xmlns:ns4="d0f62f47-2aa0-44ee-81ad-e0fbfd0370c7" targetNamespace="http://schemas.microsoft.com/office/2006/metadata/properties" ma:root="true" ma:fieldsID="8db02829e67e5fa92205869ae48fc1c9" ns3:_="" ns4:_="">
    <xsd:import namespace="5e035109-acd6-489a-abec-6ba7f9d6f9f7"/>
    <xsd:import namespace="d0f62f47-2aa0-44ee-81ad-e0fbfd0370c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035109-acd6-489a-abec-6ba7f9d6f9f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f62f47-2aa0-44ee-81ad-e0fbfd0370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32BC78-F4B4-4D18-AC8A-55FF1288F86F}">
  <ds:schemaRefs>
    <ds:schemaRef ds:uri="5e035109-acd6-489a-abec-6ba7f9d6f9f7"/>
    <ds:schemaRef ds:uri="d0f62f47-2aa0-44ee-81ad-e0fbfd0370c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8F3090C-DF25-4745-A006-55B12039C1D1}">
  <ds:schemaRefs>
    <ds:schemaRef ds:uri="5e035109-acd6-489a-abec-6ba7f9d6f9f7"/>
    <ds:schemaRef ds:uri="d0f62f47-2aa0-44ee-81ad-e0fbfd0370c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FB70091-ED13-42EE-8D8A-04DDCFCE85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45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Title</vt:lpstr>
      <vt:lpstr>Presentation instructions (replace with your content)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Zaletelj, Klemen</dc:creator>
  <cp:lastModifiedBy>Gorjup, Domen</cp:lastModifiedBy>
  <cp:revision>6</cp:revision>
  <dcterms:created xsi:type="dcterms:W3CDTF">2023-05-29T05:03:00Z</dcterms:created>
  <dcterms:modified xsi:type="dcterms:W3CDTF">2024-08-19T09:27:02Z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0x010100898FA72190DA3E47A98C79953924F41E</vt:lpwstr>
  </property>
</Properties>
</file>